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83AFD-0C15-45F4-BDAF-CB6C12BED182}" type="datetimeFigureOut">
              <a:rPr lang="pt-BR" smtClean="0"/>
              <a:t>08/01/2014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F3A2-9260-4033-BD8F-EBCCDD5273F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074267" cy="487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2014-01-08T19:26:06Z</dcterms:created>
  <dcterms:modified xsi:type="dcterms:W3CDTF">2014-01-08T19:26:51Z</dcterms:modified>
</cp:coreProperties>
</file>